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36185" y="1794500"/>
            <a:ext cx="13429467" cy="6777324"/>
            <a:chOff x="2436185" y="1794500"/>
            <a:chExt cx="13429467" cy="6777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436185" y="1794500"/>
              <a:ext cx="875414" cy="875414"/>
              <a:chOff x="2436185" y="1794500"/>
              <a:chExt cx="875414" cy="8754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436185" y="1794500"/>
                <a:ext cx="875414" cy="8754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66437" y="7620779"/>
              <a:ext cx="875414" cy="875414"/>
              <a:chOff x="2466437" y="7620779"/>
              <a:chExt cx="875414" cy="8754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66437" y="7620779"/>
                <a:ext cx="875414" cy="875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90237" y="1870130"/>
              <a:ext cx="875414" cy="875414"/>
              <a:chOff x="14990237" y="1870130"/>
              <a:chExt cx="875414" cy="8754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90237" y="1870130"/>
                <a:ext cx="875414" cy="875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959985" y="7696409"/>
              <a:ext cx="875414" cy="875414"/>
              <a:chOff x="14959985" y="7696409"/>
              <a:chExt cx="875414" cy="8754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59985" y="7696409"/>
                <a:ext cx="875414" cy="87541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0076" y="5615772"/>
            <a:ext cx="4283152" cy="14328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9559" y="7080746"/>
            <a:ext cx="9600236" cy="9206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97830" y="1728484"/>
            <a:ext cx="6171429" cy="4532143"/>
            <a:chOff x="5997830" y="1728484"/>
            <a:chExt cx="6171429" cy="4532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7830" y="1728484"/>
              <a:ext cx="6171429" cy="4532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9469649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1615605"/>
            <a:ext cx="16021741" cy="8248678"/>
            <a:chOff x="826577" y="1615605"/>
            <a:chExt cx="16021741" cy="82486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1615605"/>
              <a:ext cx="16021741" cy="82486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9284192" cy="903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8006" y="1615605"/>
            <a:ext cx="10252793" cy="5486973"/>
            <a:chOff x="6998006" y="1615605"/>
            <a:chExt cx="10252793" cy="54869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8006" y="1615605"/>
              <a:ext cx="10252793" cy="54869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577" y="1615605"/>
            <a:ext cx="6171429" cy="8213054"/>
            <a:chOff x="826577" y="1615605"/>
            <a:chExt cx="6171429" cy="8213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1615605"/>
              <a:ext cx="6171429" cy="8213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4565983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5965" y="1607253"/>
            <a:ext cx="12939603" cy="7071209"/>
            <a:chOff x="2735965" y="1607253"/>
            <a:chExt cx="12939603" cy="70712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5965" y="1607253"/>
              <a:ext cx="12939603" cy="7071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7948973" cy="951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2057143"/>
            <a:ext cx="3301343" cy="6171429"/>
            <a:chOff x="826577" y="2057143"/>
            <a:chExt cx="3301343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2057143"/>
              <a:ext cx="330134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8283" y="2057143"/>
            <a:ext cx="7258716" cy="6700558"/>
            <a:chOff x="4568283" y="2057143"/>
            <a:chExt cx="7258716" cy="67005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8283" y="2057143"/>
              <a:ext cx="7258716" cy="67005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3138916"/>
            <a:ext cx="6171429" cy="4007882"/>
            <a:chOff x="6057143" y="3138916"/>
            <a:chExt cx="6171429" cy="40078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3138916"/>
              <a:ext cx="6171429" cy="4007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8571" y="1973263"/>
            <a:ext cx="6057143" cy="5173535"/>
            <a:chOff x="12228571" y="1973263"/>
            <a:chExt cx="6057143" cy="5173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8571" y="1973263"/>
              <a:ext cx="6057143" cy="5173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7948973" cy="951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5607" y="1615605"/>
            <a:ext cx="9879948" cy="1192440"/>
            <a:chOff x="805607" y="1615605"/>
            <a:chExt cx="9879948" cy="1192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607" y="1615605"/>
              <a:ext cx="9879948" cy="11924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577" y="2808044"/>
            <a:ext cx="6171429" cy="6307639"/>
            <a:chOff x="826577" y="2808044"/>
            <a:chExt cx="6171429" cy="63076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2808044"/>
              <a:ext cx="6171429" cy="63076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0076" y="3243000"/>
            <a:ext cx="9661584" cy="3799715"/>
            <a:chOff x="8340076" y="3243000"/>
            <a:chExt cx="9661584" cy="37997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0076" y="3243000"/>
              <a:ext cx="9661584" cy="3799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8747554" cy="951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1700655"/>
            <a:ext cx="5040977" cy="6318218"/>
            <a:chOff x="826577" y="1700655"/>
            <a:chExt cx="5040977" cy="63182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1700655"/>
              <a:ext cx="5040977" cy="63182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7554" y="1700655"/>
            <a:ext cx="4851528" cy="3442202"/>
            <a:chOff x="5867554" y="1700655"/>
            <a:chExt cx="4851528" cy="34422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554" y="1700655"/>
              <a:ext cx="4851528" cy="34422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9082" y="1700655"/>
            <a:ext cx="6171429" cy="3442202"/>
            <a:chOff x="10719082" y="1700655"/>
            <a:chExt cx="6171429" cy="34422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9082" y="1700655"/>
              <a:ext cx="6171429" cy="34422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31586" y="5142857"/>
            <a:ext cx="5273210" cy="2876016"/>
            <a:chOff x="8531586" y="5142857"/>
            <a:chExt cx="5273210" cy="28760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1586" y="5142857"/>
              <a:ext cx="5273210" cy="2876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7948973" cy="951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1615605"/>
            <a:ext cx="3520519" cy="6171429"/>
            <a:chOff x="826577" y="1615605"/>
            <a:chExt cx="352051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1615605"/>
              <a:ext cx="352051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47097" y="1615605"/>
            <a:ext cx="6171429" cy="6171429"/>
            <a:chOff x="4347097" y="1615605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7097" y="1615605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8525" y="1615605"/>
            <a:ext cx="6171429" cy="3527252"/>
            <a:chOff x="10518525" y="1615605"/>
            <a:chExt cx="6171429" cy="35272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8525" y="1615605"/>
              <a:ext cx="6171429" cy="3527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8172630" cy="951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425" y="2114286"/>
            <a:ext cx="6171429" cy="6053159"/>
            <a:chOff x="1605425" y="2114286"/>
            <a:chExt cx="6171429" cy="60531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425" y="2114286"/>
              <a:ext cx="6171429" cy="60531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8861" y="2114286"/>
            <a:ext cx="6171429" cy="6053159"/>
            <a:chOff x="10508861" y="2114286"/>
            <a:chExt cx="6171429" cy="60531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8861" y="2114286"/>
              <a:ext cx="6171429" cy="60531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4969973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02131" y="1924533"/>
            <a:ext cx="13281452" cy="7196887"/>
            <a:chOff x="2502131" y="1924533"/>
            <a:chExt cx="13281452" cy="71968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2131" y="1924533"/>
              <a:ext cx="13281452" cy="7196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8096030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8926" y="2054210"/>
            <a:ext cx="12587863" cy="6813181"/>
            <a:chOff x="2848926" y="2054210"/>
            <a:chExt cx="12587863" cy="6813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8926" y="2054210"/>
              <a:ext cx="12587863" cy="6813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2417"/>
            <a:ext cx="2937440" cy="8695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089" y="1711040"/>
            <a:ext cx="3371717" cy="14479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2088" y="2840622"/>
            <a:ext cx="7995576" cy="14422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2088" y="8342517"/>
            <a:ext cx="3457433" cy="14289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5127" y="4035207"/>
            <a:ext cx="1172126" cy="7507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35123" y="4669096"/>
            <a:ext cx="1556260" cy="7602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35123" y="5290763"/>
            <a:ext cx="1578374" cy="76027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35123" y="5912429"/>
            <a:ext cx="2159822" cy="8650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35123" y="6534087"/>
            <a:ext cx="1791469" cy="7602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35123" y="7155753"/>
            <a:ext cx="1876003" cy="7602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35123" y="7777420"/>
            <a:ext cx="2339841" cy="7602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9274040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1088" y="1615605"/>
            <a:ext cx="6171429" cy="5466003"/>
            <a:chOff x="7591088" y="1615605"/>
            <a:chExt cx="6171429" cy="5466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1088" y="1615605"/>
              <a:ext cx="6171429" cy="5466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612" y="1615605"/>
            <a:ext cx="4809931" cy="7959290"/>
            <a:chOff x="1222612" y="1615605"/>
            <a:chExt cx="4809931" cy="7959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612" y="1615605"/>
              <a:ext cx="4809931" cy="7959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9898621" cy="903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73382" y="1909183"/>
            <a:ext cx="13338950" cy="7203033"/>
            <a:chOff x="2473382" y="1909183"/>
            <a:chExt cx="13338950" cy="72030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3382" y="1909183"/>
              <a:ext cx="13338950" cy="7203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532447"/>
            <a:ext cx="9898621" cy="1505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94898" y="1919668"/>
            <a:ext cx="8095919" cy="7885541"/>
            <a:chOff x="5094898" y="1919668"/>
            <a:chExt cx="8095919" cy="78855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898" y="1919668"/>
              <a:ext cx="8095919" cy="7885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532447"/>
            <a:ext cx="9898621" cy="1505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70723" y="1856758"/>
            <a:ext cx="5344268" cy="7671198"/>
            <a:chOff x="6470723" y="1856758"/>
            <a:chExt cx="5344268" cy="76711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0723" y="1856758"/>
              <a:ext cx="5344268" cy="7671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532447"/>
            <a:ext cx="9898621" cy="1505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70535" y="1919668"/>
            <a:ext cx="11344644" cy="7788421"/>
            <a:chOff x="3470535" y="1919668"/>
            <a:chExt cx="11344644" cy="77884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0535" y="1919668"/>
              <a:ext cx="11344644" cy="7788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4918640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1373" y="1930153"/>
            <a:ext cx="13202969" cy="7426670"/>
            <a:chOff x="2541373" y="1930153"/>
            <a:chExt cx="13202969" cy="74266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1373" y="1930153"/>
              <a:ext cx="13202969" cy="7426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8601249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56435" y="2057143"/>
            <a:ext cx="6094382" cy="6171429"/>
            <a:chOff x="2456435" y="2057143"/>
            <a:chExt cx="6094382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6435" y="2057143"/>
              <a:ext cx="6094382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70511" y="2057143"/>
            <a:ext cx="2588686" cy="6171429"/>
            <a:chOff x="11470511" y="2057143"/>
            <a:chExt cx="2588686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70511" y="2057143"/>
              <a:ext cx="258868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5506106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90782" y="2036067"/>
            <a:ext cx="12704151" cy="6213581"/>
            <a:chOff x="2790782" y="2036067"/>
            <a:chExt cx="12704151" cy="62135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0782" y="2036067"/>
              <a:ext cx="12704151" cy="62135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7908373" cy="951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6671" y="6343961"/>
            <a:ext cx="8672681" cy="788426"/>
            <a:chOff x="8576671" y="6343961"/>
            <a:chExt cx="8672681" cy="7884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6671" y="6343961"/>
              <a:ext cx="8672681" cy="7884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6671" y="4676700"/>
            <a:ext cx="8672681" cy="1667261"/>
            <a:chOff x="8576671" y="4676700"/>
            <a:chExt cx="8672681" cy="16672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6671" y="4676700"/>
              <a:ext cx="8672681" cy="1667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577" y="4862338"/>
            <a:ext cx="7130522" cy="4348672"/>
            <a:chOff x="826577" y="4862338"/>
            <a:chExt cx="7130522" cy="43486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4862338"/>
              <a:ext cx="7130522" cy="43486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6671" y="2179331"/>
            <a:ext cx="8672681" cy="2546995"/>
            <a:chOff x="8576671" y="2179331"/>
            <a:chExt cx="8672681" cy="2546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6671" y="2179331"/>
              <a:ext cx="8672681" cy="2546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2170" y="2179331"/>
            <a:ext cx="6171429" cy="2370320"/>
            <a:chOff x="972170" y="2179331"/>
            <a:chExt cx="6171429" cy="23703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170" y="2179331"/>
              <a:ext cx="6171429" cy="2370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4915706" cy="903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763723" y="-2191422"/>
            <a:ext cx="31861461" cy="15780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1973602" cy="903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532" y="2358155"/>
            <a:ext cx="17118020" cy="348387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36185" y="1794500"/>
            <a:ext cx="13429467" cy="6777324"/>
            <a:chOff x="2436185" y="1794500"/>
            <a:chExt cx="13429467" cy="677732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436185" y="1794500"/>
              <a:ext cx="875414" cy="875414"/>
              <a:chOff x="2436185" y="1794500"/>
              <a:chExt cx="875414" cy="8754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436185" y="1794500"/>
                <a:ext cx="875414" cy="8754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466437" y="7620779"/>
              <a:ext cx="875414" cy="875414"/>
              <a:chOff x="2466437" y="7620779"/>
              <a:chExt cx="875414" cy="8754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66437" y="7620779"/>
                <a:ext cx="875414" cy="875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90237" y="1870130"/>
              <a:ext cx="875414" cy="875414"/>
              <a:chOff x="14990237" y="1870130"/>
              <a:chExt cx="875414" cy="8754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90237" y="1870130"/>
                <a:ext cx="875414" cy="8754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959985" y="7696409"/>
              <a:ext cx="875414" cy="875414"/>
              <a:chOff x="14959985" y="7696409"/>
              <a:chExt cx="875414" cy="8754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59985" y="7696409"/>
                <a:ext cx="875414" cy="87541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9560" y="7446051"/>
            <a:ext cx="6036398" cy="8539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97830" y="1728484"/>
            <a:ext cx="6171429" cy="4532143"/>
            <a:chOff x="5997830" y="1728484"/>
            <a:chExt cx="6171429" cy="4532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7830" y="1728484"/>
              <a:ext cx="6171429" cy="4532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9560" y="6715446"/>
            <a:ext cx="7886474" cy="9016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4204773" cy="903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2052381"/>
            <a:ext cx="3322956" cy="6179374"/>
            <a:chOff x="826577" y="2052381"/>
            <a:chExt cx="3322956" cy="61793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2052381"/>
              <a:ext cx="3322956" cy="6179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5198" y="2052381"/>
            <a:ext cx="3838136" cy="2158951"/>
            <a:chOff x="4695198" y="2052381"/>
            <a:chExt cx="3838136" cy="2158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198" y="2052381"/>
              <a:ext cx="3838136" cy="21589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33333" y="2052381"/>
            <a:ext cx="3838136" cy="2158951"/>
            <a:chOff x="8533333" y="2052381"/>
            <a:chExt cx="3838136" cy="21589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333" y="2052381"/>
              <a:ext cx="3838136" cy="2158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71469" y="2052381"/>
            <a:ext cx="3838136" cy="2158951"/>
            <a:chOff x="12371469" y="2052381"/>
            <a:chExt cx="3838136" cy="21589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71469" y="2052381"/>
              <a:ext cx="3838136" cy="21589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4265" y="4798421"/>
            <a:ext cx="3914326" cy="2201808"/>
            <a:chOff x="6614265" y="4798421"/>
            <a:chExt cx="3914326" cy="22018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4265" y="4798421"/>
              <a:ext cx="3914326" cy="22018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2401" y="4798421"/>
            <a:ext cx="3914326" cy="2201808"/>
            <a:chOff x="10452401" y="4798421"/>
            <a:chExt cx="3914326" cy="22018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52401" y="4798421"/>
              <a:ext cx="3914326" cy="2201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099145" cy="895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199" y="1773536"/>
            <a:ext cx="16984761" cy="4066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4850"/>
            <a:ext cx="4099145" cy="895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1950467"/>
            <a:ext cx="5873181" cy="6171429"/>
            <a:chOff x="826577" y="1950467"/>
            <a:chExt cx="5873181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577" y="1950467"/>
              <a:ext cx="587318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6524" y="1971437"/>
            <a:ext cx="2021244" cy="2722960"/>
            <a:chOff x="11766524" y="1971437"/>
            <a:chExt cx="2021244" cy="27229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6524" y="1971437"/>
              <a:ext cx="2021244" cy="2722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1319" y="1950467"/>
            <a:ext cx="1737038" cy="3064744"/>
            <a:chOff x="8631319" y="1950467"/>
            <a:chExt cx="1737038" cy="30647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1319" y="1950467"/>
              <a:ext cx="1737038" cy="3064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1319" y="4639834"/>
            <a:ext cx="5156449" cy="3482061"/>
            <a:chOff x="8631319" y="4639834"/>
            <a:chExt cx="5156449" cy="34820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1319" y="4639834"/>
              <a:ext cx="5156449" cy="3482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4690002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8434" y="1615605"/>
            <a:ext cx="14068846" cy="7597177"/>
            <a:chOff x="2108434" y="1615605"/>
            <a:chExt cx="14068846" cy="75971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8434" y="1615605"/>
              <a:ext cx="14068846" cy="75971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4690002" cy="8940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5634" y="1678514"/>
            <a:ext cx="14614447" cy="7088401"/>
            <a:chOff x="1835634" y="1678514"/>
            <a:chExt cx="14614447" cy="70884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5634" y="1678514"/>
              <a:ext cx="14614447" cy="7088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36510"/>
            <a:ext cx="7890878" cy="903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8292" y="1724232"/>
            <a:ext cx="12389130" cy="6837251"/>
            <a:chOff x="2948292" y="1724232"/>
            <a:chExt cx="12389130" cy="68372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8292" y="1724232"/>
              <a:ext cx="12389130" cy="6837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2023-06-20T15:28:57Z</dcterms:created>
  <dcterms:modified xsi:type="dcterms:W3CDTF">2023-06-20T15:28:57Z</dcterms:modified>
</cp:coreProperties>
</file>